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8/24/2015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8/24/2015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8/24/2015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8/24/2015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8/24/2015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Check your answer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742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that may </a:t>
            </a:r>
            <a:r>
              <a:rPr lang="en-US" dirty="0" smtClean="0"/>
              <a:t>be</a:t>
            </a:r>
            <a:r>
              <a:rPr lang="en-US" dirty="0"/>
              <a:t> trusted; dependable </a:t>
            </a:r>
            <a:r>
              <a:rPr lang="en-US" dirty="0" smtClean="0"/>
              <a:t>in achievement</a:t>
            </a:r>
            <a:r>
              <a:rPr lang="en-US" dirty="0"/>
              <a:t>, accuracy, honesty, etc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Adj.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31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anything that serves to indicate, warn, direct</a:t>
            </a:r>
            <a:r>
              <a:rPr lang="en-US" dirty="0" smtClean="0"/>
              <a:t>, command,</a:t>
            </a:r>
            <a:r>
              <a:rPr lang="en-US" dirty="0"/>
              <a:t> </a:t>
            </a:r>
            <a:r>
              <a:rPr lang="en-US" dirty="0" smtClean="0"/>
              <a:t>etc.</a:t>
            </a:r>
          </a:p>
          <a:p>
            <a:pPr marL="0" indent="0">
              <a:buNone/>
            </a:pPr>
            <a:r>
              <a:rPr lang="en-US" dirty="0" smtClean="0"/>
              <a:t>verb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9258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Use each word in a sentence of your own. </a:t>
            </a:r>
          </a:p>
          <a:p>
            <a:pPr marL="0" indent="0">
              <a:buNone/>
            </a:pPr>
            <a:r>
              <a:rPr lang="en-US" sz="4000" dirty="0" smtClean="0"/>
              <a:t>Due when you walk in to class tomorrow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083783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Textbook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Page 31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855585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admonish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reprove or scold, especially in a good natured way. </a:t>
            </a:r>
          </a:p>
          <a:p>
            <a:pPr marL="0" indent="0">
              <a:buNone/>
            </a:pPr>
            <a:r>
              <a:rPr lang="en-US" dirty="0" smtClean="0"/>
              <a:t>Verb.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035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banister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support of the staircase.</a:t>
            </a:r>
          </a:p>
          <a:p>
            <a:pPr marL="0" indent="0">
              <a:buNone/>
            </a:pPr>
            <a:r>
              <a:rPr lang="en-US" dirty="0" smtClean="0"/>
              <a:t>noun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1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system used for secrecy in communication.</a:t>
            </a:r>
          </a:p>
          <a:p>
            <a:pPr marL="0" indent="0">
              <a:buNone/>
            </a:pPr>
            <a:r>
              <a:rPr lang="en-US" dirty="0" smtClean="0"/>
              <a:t>noun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826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consequently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a result, effect or outcome</a:t>
            </a:r>
          </a:p>
          <a:p>
            <a:pPr marL="0" indent="0">
              <a:buNone/>
            </a:pPr>
            <a:r>
              <a:rPr lang="en-US" dirty="0" smtClean="0"/>
              <a:t>adverb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206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sad song expressing mourning, or loss.</a:t>
            </a:r>
          </a:p>
          <a:p>
            <a:pPr marL="0" indent="0">
              <a:buNone/>
            </a:pPr>
            <a:r>
              <a:rPr lang="en-US" dirty="0" smtClean="0"/>
              <a:t>noun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5803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exception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 instance or case </a:t>
            </a:r>
            <a:r>
              <a:rPr lang="en-US" dirty="0" smtClean="0"/>
              <a:t>not conforming</a:t>
            </a:r>
            <a:r>
              <a:rPr lang="en-US" dirty="0"/>
              <a:t> to the general rule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noun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1938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innocent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free from moral wrong; without sin; </a:t>
            </a:r>
            <a:r>
              <a:rPr lang="en-US" dirty="0" smtClean="0"/>
              <a:t>pure</a:t>
            </a:r>
          </a:p>
          <a:p>
            <a:pPr marL="0" indent="0">
              <a:buNone/>
            </a:pPr>
            <a:r>
              <a:rPr lang="en-US" dirty="0" smtClean="0"/>
              <a:t>Adj.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912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Prompt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1" y="685800"/>
            <a:ext cx="9468781" cy="3615267"/>
          </a:xfrm>
        </p:spPr>
        <p:txBody>
          <a:bodyPr>
            <a:normAutofit/>
          </a:bodyPr>
          <a:lstStyle/>
          <a:p>
            <a:r>
              <a:rPr lang="en-US" sz="3200" dirty="0"/>
              <a:t>done, performed, delivered, etc., </a:t>
            </a:r>
            <a:r>
              <a:rPr lang="en-US" sz="3200" dirty="0" smtClean="0"/>
              <a:t>at once</a:t>
            </a:r>
            <a:r>
              <a:rPr lang="en-US" sz="3200" dirty="0"/>
              <a:t> </a:t>
            </a:r>
            <a:r>
              <a:rPr lang="en-US" sz="3200" dirty="0" smtClean="0"/>
              <a:t>or without</a:t>
            </a:r>
            <a:r>
              <a:rPr lang="en-US" sz="3200" dirty="0"/>
              <a:t> </a:t>
            </a:r>
            <a:r>
              <a:rPr lang="en-US" sz="3200" dirty="0" smtClean="0"/>
              <a:t>delay</a:t>
            </a:r>
          </a:p>
          <a:p>
            <a:pPr marL="0" indent="0">
              <a:buNone/>
            </a:pPr>
            <a:r>
              <a:rPr lang="en-US" sz="3200" dirty="0" smtClean="0"/>
              <a:t>Adj.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43723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AD2E03"/>
      </a:dk2>
      <a:lt2>
        <a:srgbClr val="D75626"/>
      </a:lt2>
      <a:accent1>
        <a:srgbClr val="760603"/>
      </a:accent1>
      <a:accent2>
        <a:srgbClr val="FA9C1F"/>
      </a:accent2>
      <a:accent3>
        <a:srgbClr val="D9BB55"/>
      </a:accent3>
      <a:accent4>
        <a:srgbClr val="829551"/>
      </a:accent4>
      <a:accent5>
        <a:srgbClr val="58A28B"/>
      </a:accent5>
      <a:accent6>
        <a:srgbClr val="426480"/>
      </a:accent6>
      <a:hlink>
        <a:srgbClr val="460402"/>
      </a:hlink>
      <a:folHlink>
        <a:srgbClr val="991111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4000"/>
                <a:hueMod val="22000"/>
                <a:satMod val="220000"/>
                <a:lumMod val="6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903AAAE-3EA5-424A-B142-CC51DC1F897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382</TotalTime>
  <Words>90</Words>
  <Application>Microsoft Office PowerPoint</Application>
  <PresentationFormat>Widescreen</PresentationFormat>
  <Paragraphs>37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Century Gothic</vt:lpstr>
      <vt:lpstr>Wingdings</vt:lpstr>
      <vt:lpstr>Wingdings 3</vt:lpstr>
      <vt:lpstr>Slice</vt:lpstr>
      <vt:lpstr>Check your answer</vt:lpstr>
      <vt:lpstr>admonish</vt:lpstr>
      <vt:lpstr>banister</vt:lpstr>
      <vt:lpstr>code</vt:lpstr>
      <vt:lpstr>consequently</vt:lpstr>
      <vt:lpstr>dirge</vt:lpstr>
      <vt:lpstr>exception</vt:lpstr>
      <vt:lpstr>innocent</vt:lpstr>
      <vt:lpstr>Prompt</vt:lpstr>
      <vt:lpstr>reliable</vt:lpstr>
      <vt:lpstr>signal</vt:lpstr>
      <vt:lpstr>Homework</vt:lpstr>
      <vt:lpstr>Textbook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Check your answer</dc:title>
  <dc:creator>Angie McCall</dc:creator>
  <cp:lastModifiedBy>Angie McCall</cp:lastModifiedBy>
  <cp:revision>5</cp:revision>
  <dcterms:created xsi:type="dcterms:W3CDTF">2015-08-24T13:22:55Z</dcterms:created>
  <dcterms:modified xsi:type="dcterms:W3CDTF">2015-08-24T19:44:58Z</dcterms:modified>
</cp:coreProperties>
</file>